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57" r:id="rId3"/>
    <p:sldId id="258" r:id="rId4"/>
    <p:sldId id="259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1" d="100"/>
          <a:sy n="71" d="100"/>
        </p:scale>
        <p:origin x="-1208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18/05/2014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18/05/2014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18/05/2014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18/05/2014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18/05/2014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18/05/2014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18/05/2014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18/05/2014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18/05/2014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18/05/2014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18/05/2014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3.jpeg"/><Relationship Id="rId1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7C3F878-F5E8-489B-AC8A-64F2A7E22C28}" type="datetimeFigureOut">
              <a:rPr lang="en-US" smtClean="0"/>
              <a:pPr/>
              <a:t>18/05/2014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651FC063-5EA9-49AF-AFAF-D68C9E82B2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4-05-18 at 8.07.3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478" y="1210471"/>
            <a:ext cx="7046916" cy="4340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48492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8782" y="1414702"/>
            <a:ext cx="4542935" cy="4130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80732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9752" y="1561903"/>
            <a:ext cx="4491701" cy="3728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63959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8608" y="1378913"/>
            <a:ext cx="4114303" cy="4114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5588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2960" y="1241972"/>
            <a:ext cx="6331494" cy="4383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124556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ushpin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Pushpin.thmx</Template>
  <TotalTime>18</TotalTime>
  <Words>0</Words>
  <Application>Microsoft Macintosh PowerPoint</Application>
  <PresentationFormat>On-screen Show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Pushpin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Glasshouse Country Christian College</dc:creator>
  <cp:lastModifiedBy>Glasshouse Country Christian College</cp:lastModifiedBy>
  <cp:revision>2</cp:revision>
  <dcterms:created xsi:type="dcterms:W3CDTF">2014-05-18T09:57:16Z</dcterms:created>
  <dcterms:modified xsi:type="dcterms:W3CDTF">2014-05-18T10:15:26Z</dcterms:modified>
</cp:coreProperties>
</file>